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3" r:id="rId4"/>
    <p:sldId id="262" r:id="rId5"/>
    <p:sldId id="261" r:id="rId6"/>
    <p:sldId id="257" r:id="rId7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74" d="100"/>
          <a:sy n="74" d="100"/>
        </p:scale>
        <p:origin x="-102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89706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05005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71587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1534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73803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27739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82175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77872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40364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76570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59797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12F86-0B59-4148-9B67-75DDA2220AA8}" type="datetimeFigureOut">
              <a:rPr lang="uk-UA" smtClean="0"/>
              <a:t>01.10.2012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FE96B-8190-42E8-8093-0F991F4F8C4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13400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004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848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883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4661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760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702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0</Words>
  <Application>Microsoft Office PowerPoint</Application>
  <PresentationFormat>Экран (4:3)</PresentationFormat>
  <Paragraphs>0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KPI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RED</dc:creator>
  <cp:lastModifiedBy>RED</cp:lastModifiedBy>
  <cp:revision>4</cp:revision>
  <dcterms:created xsi:type="dcterms:W3CDTF">2012-10-01T15:03:03Z</dcterms:created>
  <dcterms:modified xsi:type="dcterms:W3CDTF">2012-10-01T16:06:13Z</dcterms:modified>
</cp:coreProperties>
</file>

<file path=docProps/thumbnail.jpeg>
</file>